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81" autoAdjust="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B3F4B-F36F-42C8-A067-88610BB77A0D}" type="doc">
      <dgm:prSet loTypeId="urn:microsoft.com/office/officeart/2005/8/layout/radial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C6ABFA-C3DC-4E95-9B34-85670885D3CB}">
      <dgm:prSet phldrT="[Текст]"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В ПРОГРАММЕ </a:t>
          </a:r>
        </a:p>
        <a:p>
          <a:r>
            <a:rPr lang="ru-RU" b="1" dirty="0" smtClean="0">
              <a:latin typeface="Bookman Old Style" pitchFamily="18" charset="0"/>
            </a:rPr>
            <a:t>3 НАПРАВЛЕНИЯ</a:t>
          </a:r>
          <a:endParaRPr lang="ru-RU" b="1" dirty="0">
            <a:latin typeface="Bookman Old Style" pitchFamily="18" charset="0"/>
          </a:endParaRPr>
        </a:p>
      </dgm:t>
    </dgm:pt>
    <dgm:pt modelId="{05FC3A98-50B9-4B48-A1B5-0948E812E1AE}" type="parTrans" cxnId="{A4F163FE-164B-43FD-BC76-CE9F049D441F}">
      <dgm:prSet/>
      <dgm:spPr/>
      <dgm:t>
        <a:bodyPr/>
        <a:lstStyle/>
        <a:p>
          <a:endParaRPr lang="ru-RU"/>
        </a:p>
      </dgm:t>
    </dgm:pt>
    <dgm:pt modelId="{2BE369E6-4CB1-4039-9B7C-19CE6B0BFDE2}" type="sibTrans" cxnId="{A4F163FE-164B-43FD-BC76-CE9F049D441F}">
      <dgm:prSet/>
      <dgm:spPr/>
      <dgm:t>
        <a:bodyPr/>
        <a:lstStyle/>
        <a:p>
          <a:endParaRPr lang="ru-RU"/>
        </a:p>
      </dgm:t>
    </dgm:pt>
    <dgm:pt modelId="{2A3D6513-C64F-4C29-BA6F-E77903FDF963}">
      <dgm:prSet phldrT="[Текст]" custT="1"/>
      <dgm:spPr/>
      <dgm:t>
        <a:bodyPr/>
        <a:lstStyle/>
        <a:p>
          <a:r>
            <a:rPr lang="ru-RU" sz="2000" b="1" dirty="0" smtClean="0">
              <a:latin typeface="Bookman Old Style" pitchFamily="18" charset="0"/>
            </a:rPr>
            <a:t>СОВЕРШЕНСТВОВАНИЕ </a:t>
          </a:r>
          <a:endParaRPr lang="ru-RU" sz="2000" b="1" dirty="0">
            <a:latin typeface="Bookman Old Style" pitchFamily="18" charset="0"/>
          </a:endParaRPr>
        </a:p>
      </dgm:t>
    </dgm:pt>
    <dgm:pt modelId="{280B8E70-2DD0-4927-AE0F-1B50AB906C27}" type="parTrans" cxnId="{632AB292-F042-46EA-B650-F4B243B52C8B}">
      <dgm:prSet/>
      <dgm:spPr/>
      <dgm:t>
        <a:bodyPr/>
        <a:lstStyle/>
        <a:p>
          <a:endParaRPr lang="ru-RU"/>
        </a:p>
      </dgm:t>
    </dgm:pt>
    <dgm:pt modelId="{D26860D6-4509-4E7E-A166-E6014D447891}" type="sibTrans" cxnId="{632AB292-F042-46EA-B650-F4B243B52C8B}">
      <dgm:prSet/>
      <dgm:spPr/>
      <dgm:t>
        <a:bodyPr/>
        <a:lstStyle/>
        <a:p>
          <a:endParaRPr lang="ru-RU"/>
        </a:p>
      </dgm:t>
    </dgm:pt>
    <dgm:pt modelId="{9D86F93C-0EE0-4104-97C7-75188B4CF92E}">
      <dgm:prSet phldrT="[Текст]" phldr="1"/>
      <dgm:spPr/>
      <dgm:t>
        <a:bodyPr/>
        <a:lstStyle/>
        <a:p>
          <a:endParaRPr lang="ru-RU" dirty="0"/>
        </a:p>
      </dgm:t>
    </dgm:pt>
    <dgm:pt modelId="{D66EB06F-67AC-4700-8F74-3520B2F37413}" type="parTrans" cxnId="{2C546326-0D66-4733-B256-41C78A115E6F}">
      <dgm:prSet/>
      <dgm:spPr/>
      <dgm:t>
        <a:bodyPr/>
        <a:lstStyle/>
        <a:p>
          <a:endParaRPr lang="ru-RU"/>
        </a:p>
      </dgm:t>
    </dgm:pt>
    <dgm:pt modelId="{52C5BDC0-2580-485F-96CC-8057428427B8}" type="sibTrans" cxnId="{2C546326-0D66-4733-B256-41C78A115E6F}">
      <dgm:prSet/>
      <dgm:spPr/>
      <dgm:t>
        <a:bodyPr/>
        <a:lstStyle/>
        <a:p>
          <a:endParaRPr lang="ru-RU"/>
        </a:p>
      </dgm:t>
    </dgm:pt>
    <dgm:pt modelId="{330D9459-7289-4212-AEFA-BC850251E8A4}">
      <dgm:prSet phldrT="[Текст]" phldr="1"/>
      <dgm:spPr/>
      <dgm:t>
        <a:bodyPr/>
        <a:lstStyle/>
        <a:p>
          <a:endParaRPr lang="ru-RU"/>
        </a:p>
      </dgm:t>
    </dgm:pt>
    <dgm:pt modelId="{7E6AA653-F358-4571-B31F-149513E08E33}" type="parTrans" cxnId="{F703BA9F-1B92-4603-BF4C-3FCA5E01EDCC}">
      <dgm:prSet/>
      <dgm:spPr/>
      <dgm:t>
        <a:bodyPr/>
        <a:lstStyle/>
        <a:p>
          <a:endParaRPr lang="ru-RU"/>
        </a:p>
      </dgm:t>
    </dgm:pt>
    <dgm:pt modelId="{6E373652-7F30-4A58-B0F6-33C536B5BF65}" type="sibTrans" cxnId="{F703BA9F-1B92-4603-BF4C-3FCA5E01EDCC}">
      <dgm:prSet/>
      <dgm:spPr/>
      <dgm:t>
        <a:bodyPr/>
        <a:lstStyle/>
        <a:p>
          <a:endParaRPr lang="ru-RU"/>
        </a:p>
      </dgm:t>
    </dgm:pt>
    <dgm:pt modelId="{615B61C7-2D71-4681-AE66-1616FC8CB2E7}">
      <dgm:prSet phldrT="[Текст]" phldr="1"/>
      <dgm:spPr/>
      <dgm:t>
        <a:bodyPr/>
        <a:lstStyle/>
        <a:p>
          <a:endParaRPr lang="ru-RU"/>
        </a:p>
      </dgm:t>
    </dgm:pt>
    <dgm:pt modelId="{097F9521-B555-49C1-AE07-3D0FD365911A}" type="parTrans" cxnId="{74752F26-84F7-4F75-A223-EE44B220CFC1}">
      <dgm:prSet/>
      <dgm:spPr/>
      <dgm:t>
        <a:bodyPr/>
        <a:lstStyle/>
        <a:p>
          <a:endParaRPr lang="ru-RU"/>
        </a:p>
      </dgm:t>
    </dgm:pt>
    <dgm:pt modelId="{9908FE82-045B-4097-BB97-A2DD02C1EED4}" type="sibTrans" cxnId="{74752F26-84F7-4F75-A223-EE44B220CFC1}">
      <dgm:prSet/>
      <dgm:spPr/>
      <dgm:t>
        <a:bodyPr/>
        <a:lstStyle/>
        <a:p>
          <a:endParaRPr lang="ru-RU"/>
        </a:p>
      </dgm:t>
    </dgm:pt>
    <dgm:pt modelId="{F29CE908-7D33-490D-A4D8-614B9AA6AF73}">
      <dgm:prSet phldrT="[Текст]" phldr="1"/>
      <dgm:spPr/>
      <dgm:t>
        <a:bodyPr/>
        <a:lstStyle/>
        <a:p>
          <a:endParaRPr lang="ru-RU" dirty="0"/>
        </a:p>
      </dgm:t>
    </dgm:pt>
    <dgm:pt modelId="{960A6B49-E952-45DC-BF5C-CDAAC1A36A00}" type="parTrans" cxnId="{246E71C9-3A74-4182-BD2E-6DE03A3AA65D}">
      <dgm:prSet/>
      <dgm:spPr/>
      <dgm:t>
        <a:bodyPr/>
        <a:lstStyle/>
        <a:p>
          <a:endParaRPr lang="ru-RU"/>
        </a:p>
      </dgm:t>
    </dgm:pt>
    <dgm:pt modelId="{540ABE4A-CBF1-454B-B795-7DDB3957CA94}" type="sibTrans" cxnId="{246E71C9-3A74-4182-BD2E-6DE03A3AA65D}">
      <dgm:prSet/>
      <dgm:spPr/>
      <dgm:t>
        <a:bodyPr/>
        <a:lstStyle/>
        <a:p>
          <a:endParaRPr lang="ru-RU"/>
        </a:p>
      </dgm:t>
    </dgm:pt>
    <dgm:pt modelId="{CFF6A689-6C7A-4A4D-8A56-87C404BC57C3}">
      <dgm:prSet phldrT="[Текст]" phldr="1"/>
      <dgm:spPr/>
      <dgm:t>
        <a:bodyPr/>
        <a:lstStyle/>
        <a:p>
          <a:endParaRPr lang="ru-RU" dirty="0"/>
        </a:p>
      </dgm:t>
    </dgm:pt>
    <dgm:pt modelId="{4601095D-E6AA-4934-8E5D-B53582AD10CC}" type="parTrans" cxnId="{D2CFEC9A-5614-4CA7-8F3C-26873EBA3D0A}">
      <dgm:prSet/>
      <dgm:spPr/>
      <dgm:t>
        <a:bodyPr/>
        <a:lstStyle/>
        <a:p>
          <a:endParaRPr lang="ru-RU"/>
        </a:p>
      </dgm:t>
    </dgm:pt>
    <dgm:pt modelId="{FDDA7101-F839-414B-8FAB-D3162823B128}" type="sibTrans" cxnId="{D2CFEC9A-5614-4CA7-8F3C-26873EBA3D0A}">
      <dgm:prSet/>
      <dgm:spPr/>
      <dgm:t>
        <a:bodyPr/>
        <a:lstStyle/>
        <a:p>
          <a:endParaRPr lang="ru-RU"/>
        </a:p>
      </dgm:t>
    </dgm:pt>
    <dgm:pt modelId="{0A913473-EDF7-4401-B2EB-BC33AEB07BA2}">
      <dgm:prSet phldrT="[Текст]" phldr="1"/>
      <dgm:spPr/>
      <dgm:t>
        <a:bodyPr/>
        <a:lstStyle/>
        <a:p>
          <a:endParaRPr lang="ru-RU" dirty="0"/>
        </a:p>
      </dgm:t>
    </dgm:pt>
    <dgm:pt modelId="{071AF236-B0CA-4C68-9F73-77533D22D7DF}" type="parTrans" cxnId="{2E7416EB-9A2F-48F1-8F3A-6C905124E9CD}">
      <dgm:prSet/>
      <dgm:spPr/>
      <dgm:t>
        <a:bodyPr/>
        <a:lstStyle/>
        <a:p>
          <a:endParaRPr lang="ru-RU"/>
        </a:p>
      </dgm:t>
    </dgm:pt>
    <dgm:pt modelId="{24BFC11C-8454-40D8-BBDB-B575BD651CE5}" type="sibTrans" cxnId="{2E7416EB-9A2F-48F1-8F3A-6C905124E9CD}">
      <dgm:prSet/>
      <dgm:spPr/>
      <dgm:t>
        <a:bodyPr/>
        <a:lstStyle/>
        <a:p>
          <a:endParaRPr lang="ru-RU"/>
        </a:p>
      </dgm:t>
    </dgm:pt>
    <dgm:pt modelId="{6EFF19F9-A4BD-4FC2-BAE0-2F321B092007}">
      <dgm:prSet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ПОВЫШЕНИЕ</a:t>
          </a:r>
          <a:endParaRPr lang="ru-RU" b="1" dirty="0">
            <a:latin typeface="Bookman Old Style" pitchFamily="18" charset="0"/>
          </a:endParaRPr>
        </a:p>
      </dgm:t>
    </dgm:pt>
    <dgm:pt modelId="{BA8AF7CA-D7C6-4599-AFB9-A7CDE6DC98FA}" type="parTrans" cxnId="{8154F259-626D-45A7-8F9B-38E234BD6711}">
      <dgm:prSet/>
      <dgm:spPr/>
      <dgm:t>
        <a:bodyPr/>
        <a:lstStyle/>
        <a:p>
          <a:endParaRPr lang="ru-RU"/>
        </a:p>
      </dgm:t>
    </dgm:pt>
    <dgm:pt modelId="{E6AE5FAE-C8BC-4355-AB8C-96D219092D60}" type="sibTrans" cxnId="{8154F259-626D-45A7-8F9B-38E234BD6711}">
      <dgm:prSet/>
      <dgm:spPr/>
      <dgm:t>
        <a:bodyPr/>
        <a:lstStyle/>
        <a:p>
          <a:endParaRPr lang="ru-RU"/>
        </a:p>
      </dgm:t>
    </dgm:pt>
    <dgm:pt modelId="{AC1986F8-7C0F-48CD-82DC-BE9BB705BB63}">
      <dgm:prSet/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ПРЕОДОЛЕНИЕ</a:t>
          </a:r>
          <a:endParaRPr lang="ru-RU" b="1" dirty="0">
            <a:latin typeface="Bookman Old Style" pitchFamily="18" charset="0"/>
          </a:endParaRPr>
        </a:p>
      </dgm:t>
    </dgm:pt>
    <dgm:pt modelId="{97074B7F-6C49-451E-A5B7-65D740A8EAA8}" type="parTrans" cxnId="{FE869E05-6170-4479-872C-AB7E4C6C1853}">
      <dgm:prSet/>
      <dgm:spPr/>
      <dgm:t>
        <a:bodyPr/>
        <a:lstStyle/>
        <a:p>
          <a:endParaRPr lang="ru-RU"/>
        </a:p>
      </dgm:t>
    </dgm:pt>
    <dgm:pt modelId="{C8C991A6-FBB3-4D54-9E94-E2F9E30DE769}" type="sibTrans" cxnId="{FE869E05-6170-4479-872C-AB7E4C6C1853}">
      <dgm:prSet/>
      <dgm:spPr/>
      <dgm:t>
        <a:bodyPr/>
        <a:lstStyle/>
        <a:p>
          <a:endParaRPr lang="ru-RU"/>
        </a:p>
      </dgm:t>
    </dgm:pt>
    <dgm:pt modelId="{EF4FCBA9-DBC0-45E2-BAC8-F9EE6A68A2BB}" type="pres">
      <dgm:prSet presAssocID="{F4FB3F4B-F36F-42C8-A067-88610BB77A0D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4C9885-369F-462A-9861-0BA53E8E6D14}" type="pres">
      <dgm:prSet presAssocID="{3EC6ABFA-C3DC-4E95-9B34-85670885D3CB}" presName="centerShape" presStyleLbl="node0" presStyleIdx="0" presStyleCnt="1" custScaleX="123112" custScaleY="109589" custLinFactNeighborX="-50829" custLinFactNeighborY="-43852"/>
      <dgm:spPr/>
      <dgm:t>
        <a:bodyPr/>
        <a:lstStyle/>
        <a:p>
          <a:endParaRPr lang="ru-RU"/>
        </a:p>
      </dgm:t>
    </dgm:pt>
    <dgm:pt modelId="{2AC4FA8D-C6E0-4594-ABB2-6DCF6B2DA5CF}" type="pres">
      <dgm:prSet presAssocID="{280B8E70-2DD0-4927-AE0F-1B50AB906C27}" presName="Name9" presStyleLbl="parChTrans1D2" presStyleIdx="0" presStyleCnt="3"/>
      <dgm:spPr/>
      <dgm:t>
        <a:bodyPr/>
        <a:lstStyle/>
        <a:p>
          <a:endParaRPr lang="ru-RU"/>
        </a:p>
      </dgm:t>
    </dgm:pt>
    <dgm:pt modelId="{0C612E8D-1B11-4EF2-A185-F06D0659C52F}" type="pres">
      <dgm:prSet presAssocID="{280B8E70-2DD0-4927-AE0F-1B50AB906C2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C6D8144-87AF-4E4B-B8DD-B687109507DF}" type="pres">
      <dgm:prSet presAssocID="{2A3D6513-C64F-4C29-BA6F-E77903FDF963}" presName="node" presStyleLbl="node1" presStyleIdx="0" presStyleCnt="3" custScaleX="231281" custScaleY="69022" custRadScaleRad="123192" custRadScaleInc="55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CE323-E6F6-4CD5-88AC-F921FDC627FE}" type="pres">
      <dgm:prSet presAssocID="{97074B7F-6C49-451E-A5B7-65D740A8EAA8}" presName="Name9" presStyleLbl="parChTrans1D2" presStyleIdx="1" presStyleCnt="3"/>
      <dgm:spPr/>
      <dgm:t>
        <a:bodyPr/>
        <a:lstStyle/>
        <a:p>
          <a:endParaRPr lang="ru-RU"/>
        </a:p>
      </dgm:t>
    </dgm:pt>
    <dgm:pt modelId="{B70BD3F3-8F5C-4C2F-8D0D-001A98346D44}" type="pres">
      <dgm:prSet presAssocID="{97074B7F-6C49-451E-A5B7-65D740A8EAA8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53F8F0F-BEA1-4578-B035-48132ADFE5DF}" type="pres">
      <dgm:prSet presAssocID="{AC1986F8-7C0F-48CD-82DC-BE9BB705BB63}" presName="node" presStyleLbl="node1" presStyleIdx="1" presStyleCnt="3" custScaleX="217761" custScaleY="70988" custRadScaleRad="69083" custRadScaleInc="-284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03B4F-9892-4F3F-9040-CF89717FE9FE}" type="pres">
      <dgm:prSet presAssocID="{BA8AF7CA-D7C6-4599-AFB9-A7CDE6DC98FA}" presName="Name9" presStyleLbl="parChTrans1D2" presStyleIdx="2" presStyleCnt="3"/>
      <dgm:spPr/>
      <dgm:t>
        <a:bodyPr/>
        <a:lstStyle/>
        <a:p>
          <a:endParaRPr lang="ru-RU"/>
        </a:p>
      </dgm:t>
    </dgm:pt>
    <dgm:pt modelId="{6F354F9C-9EDF-4CC9-A7E7-1912396EEA20}" type="pres">
      <dgm:prSet presAssocID="{BA8AF7CA-D7C6-4599-AFB9-A7CDE6DC98FA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1C11DB5-FADB-488B-9D01-A4E7091EE404}" type="pres">
      <dgm:prSet presAssocID="{6EFF19F9-A4BD-4FC2-BAE0-2F321B092007}" presName="node" presStyleLbl="node1" presStyleIdx="2" presStyleCnt="3" custScaleX="226490" custScaleY="77751" custRadScaleRad="65991" custRadScaleInc="191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752F26-84F7-4F75-A223-EE44B220CFC1}" srcId="{9D86F93C-0EE0-4104-97C7-75188B4CF92E}" destId="{615B61C7-2D71-4681-AE66-1616FC8CB2E7}" srcOrd="1" destOrd="0" parTransId="{097F9521-B555-49C1-AE07-3D0FD365911A}" sibTransId="{9908FE82-045B-4097-BB97-A2DD02C1EED4}"/>
    <dgm:cxn modelId="{38FB9FED-6580-4CBC-8690-117D2976AA6A}" type="presOf" srcId="{2A3D6513-C64F-4C29-BA6F-E77903FDF963}" destId="{CC6D8144-87AF-4E4B-B8DD-B687109507DF}" srcOrd="0" destOrd="0" presId="urn:microsoft.com/office/officeart/2005/8/layout/radial1"/>
    <dgm:cxn modelId="{498B7812-BBB4-4493-8C5A-6E99F866BE5B}" type="presOf" srcId="{AC1986F8-7C0F-48CD-82DC-BE9BB705BB63}" destId="{853F8F0F-BEA1-4578-B035-48132ADFE5DF}" srcOrd="0" destOrd="0" presId="urn:microsoft.com/office/officeart/2005/8/layout/radial1"/>
    <dgm:cxn modelId="{750B24C6-CD2E-4FEE-828C-BC339D9EB889}" type="presOf" srcId="{97074B7F-6C49-451E-A5B7-65D740A8EAA8}" destId="{19ACE323-E6F6-4CD5-88AC-F921FDC627FE}" srcOrd="0" destOrd="0" presId="urn:microsoft.com/office/officeart/2005/8/layout/radial1"/>
    <dgm:cxn modelId="{A4F163FE-164B-43FD-BC76-CE9F049D441F}" srcId="{F4FB3F4B-F36F-42C8-A067-88610BB77A0D}" destId="{3EC6ABFA-C3DC-4E95-9B34-85670885D3CB}" srcOrd="0" destOrd="0" parTransId="{05FC3A98-50B9-4B48-A1B5-0948E812E1AE}" sibTransId="{2BE369E6-4CB1-4039-9B7C-19CE6B0BFDE2}"/>
    <dgm:cxn modelId="{0E9C4090-1993-40E0-A7B2-5B63CF97C19D}" type="presOf" srcId="{BA8AF7CA-D7C6-4599-AFB9-A7CDE6DC98FA}" destId="{33E03B4F-9892-4F3F-9040-CF89717FE9FE}" srcOrd="0" destOrd="0" presId="urn:microsoft.com/office/officeart/2005/8/layout/radial1"/>
    <dgm:cxn modelId="{F703BA9F-1B92-4603-BF4C-3FCA5E01EDCC}" srcId="{9D86F93C-0EE0-4104-97C7-75188B4CF92E}" destId="{330D9459-7289-4212-AEFA-BC850251E8A4}" srcOrd="0" destOrd="0" parTransId="{7E6AA653-F358-4571-B31F-149513E08E33}" sibTransId="{6E373652-7F30-4A58-B0F6-33C536B5BF65}"/>
    <dgm:cxn modelId="{7E59FD8F-0691-4B27-A237-AE01CFF8F612}" type="presOf" srcId="{BA8AF7CA-D7C6-4599-AFB9-A7CDE6DC98FA}" destId="{6F354F9C-9EDF-4CC9-A7E7-1912396EEA20}" srcOrd="1" destOrd="0" presId="urn:microsoft.com/office/officeart/2005/8/layout/radial1"/>
    <dgm:cxn modelId="{353A30B1-9DC3-4F47-8109-FF733A6534D3}" type="presOf" srcId="{280B8E70-2DD0-4927-AE0F-1B50AB906C27}" destId="{2AC4FA8D-C6E0-4594-ABB2-6DCF6B2DA5CF}" srcOrd="0" destOrd="0" presId="urn:microsoft.com/office/officeart/2005/8/layout/radial1"/>
    <dgm:cxn modelId="{A999C751-09F3-4BA5-8116-ECA308FFD801}" type="presOf" srcId="{3EC6ABFA-C3DC-4E95-9B34-85670885D3CB}" destId="{FE4C9885-369F-462A-9861-0BA53E8E6D14}" srcOrd="0" destOrd="0" presId="urn:microsoft.com/office/officeart/2005/8/layout/radial1"/>
    <dgm:cxn modelId="{C3FDC38B-E67B-4A2A-B7C7-35FE3B8DAEFB}" type="presOf" srcId="{6EFF19F9-A4BD-4FC2-BAE0-2F321B092007}" destId="{51C11DB5-FADB-488B-9D01-A4E7091EE404}" srcOrd="0" destOrd="0" presId="urn:microsoft.com/office/officeart/2005/8/layout/radial1"/>
    <dgm:cxn modelId="{632AB292-F042-46EA-B650-F4B243B52C8B}" srcId="{3EC6ABFA-C3DC-4E95-9B34-85670885D3CB}" destId="{2A3D6513-C64F-4C29-BA6F-E77903FDF963}" srcOrd="0" destOrd="0" parTransId="{280B8E70-2DD0-4927-AE0F-1B50AB906C27}" sibTransId="{D26860D6-4509-4E7E-A166-E6014D447891}"/>
    <dgm:cxn modelId="{8154F259-626D-45A7-8F9B-38E234BD6711}" srcId="{3EC6ABFA-C3DC-4E95-9B34-85670885D3CB}" destId="{6EFF19F9-A4BD-4FC2-BAE0-2F321B092007}" srcOrd="2" destOrd="0" parTransId="{BA8AF7CA-D7C6-4599-AFB9-A7CDE6DC98FA}" sibTransId="{E6AE5FAE-C8BC-4355-AB8C-96D219092D60}"/>
    <dgm:cxn modelId="{19DAC32F-27AB-4DF4-AAE0-B94FE883C5B6}" type="presOf" srcId="{280B8E70-2DD0-4927-AE0F-1B50AB906C27}" destId="{0C612E8D-1B11-4EF2-A185-F06D0659C52F}" srcOrd="1" destOrd="0" presId="urn:microsoft.com/office/officeart/2005/8/layout/radial1"/>
    <dgm:cxn modelId="{2E7416EB-9A2F-48F1-8F3A-6C905124E9CD}" srcId="{F29CE908-7D33-490D-A4D8-614B9AA6AF73}" destId="{0A913473-EDF7-4401-B2EB-BC33AEB07BA2}" srcOrd="1" destOrd="0" parTransId="{071AF236-B0CA-4C68-9F73-77533D22D7DF}" sibTransId="{24BFC11C-8454-40D8-BBDB-B575BD651CE5}"/>
    <dgm:cxn modelId="{BA41C640-1C81-443F-B9FE-4DAFE054DD71}" type="presOf" srcId="{F4FB3F4B-F36F-42C8-A067-88610BB77A0D}" destId="{EF4FCBA9-DBC0-45E2-BAC8-F9EE6A68A2BB}" srcOrd="0" destOrd="0" presId="urn:microsoft.com/office/officeart/2005/8/layout/radial1"/>
    <dgm:cxn modelId="{60F5D952-5000-4AD3-AD74-DD2FDFBEC173}" type="presOf" srcId="{97074B7F-6C49-451E-A5B7-65D740A8EAA8}" destId="{B70BD3F3-8F5C-4C2F-8D0D-001A98346D44}" srcOrd="1" destOrd="0" presId="urn:microsoft.com/office/officeart/2005/8/layout/radial1"/>
    <dgm:cxn modelId="{D2CFEC9A-5614-4CA7-8F3C-26873EBA3D0A}" srcId="{F29CE908-7D33-490D-A4D8-614B9AA6AF73}" destId="{CFF6A689-6C7A-4A4D-8A56-87C404BC57C3}" srcOrd="0" destOrd="0" parTransId="{4601095D-E6AA-4934-8E5D-B53582AD10CC}" sibTransId="{FDDA7101-F839-414B-8FAB-D3162823B128}"/>
    <dgm:cxn modelId="{2C546326-0D66-4733-B256-41C78A115E6F}" srcId="{F4FB3F4B-F36F-42C8-A067-88610BB77A0D}" destId="{9D86F93C-0EE0-4104-97C7-75188B4CF92E}" srcOrd="1" destOrd="0" parTransId="{D66EB06F-67AC-4700-8F74-3520B2F37413}" sibTransId="{52C5BDC0-2580-485F-96CC-8057428427B8}"/>
    <dgm:cxn modelId="{246E71C9-3A74-4182-BD2E-6DE03A3AA65D}" srcId="{F4FB3F4B-F36F-42C8-A067-88610BB77A0D}" destId="{F29CE908-7D33-490D-A4D8-614B9AA6AF73}" srcOrd="2" destOrd="0" parTransId="{960A6B49-E952-45DC-BF5C-CDAAC1A36A00}" sibTransId="{540ABE4A-CBF1-454B-B795-7DDB3957CA94}"/>
    <dgm:cxn modelId="{FE869E05-6170-4479-872C-AB7E4C6C1853}" srcId="{3EC6ABFA-C3DC-4E95-9B34-85670885D3CB}" destId="{AC1986F8-7C0F-48CD-82DC-BE9BB705BB63}" srcOrd="1" destOrd="0" parTransId="{97074B7F-6C49-451E-A5B7-65D740A8EAA8}" sibTransId="{C8C991A6-FBB3-4D54-9E94-E2F9E30DE769}"/>
    <dgm:cxn modelId="{DB9E709E-63AD-49EE-9F23-A0E61676923D}" type="presParOf" srcId="{EF4FCBA9-DBC0-45E2-BAC8-F9EE6A68A2BB}" destId="{FE4C9885-369F-462A-9861-0BA53E8E6D14}" srcOrd="0" destOrd="0" presId="urn:microsoft.com/office/officeart/2005/8/layout/radial1"/>
    <dgm:cxn modelId="{29D4655C-C1E7-4C16-8D41-8FD3759CC7B9}" type="presParOf" srcId="{EF4FCBA9-DBC0-45E2-BAC8-F9EE6A68A2BB}" destId="{2AC4FA8D-C6E0-4594-ABB2-6DCF6B2DA5CF}" srcOrd="1" destOrd="0" presId="urn:microsoft.com/office/officeart/2005/8/layout/radial1"/>
    <dgm:cxn modelId="{13E31A23-A442-47DF-B799-BD071E73DE8F}" type="presParOf" srcId="{2AC4FA8D-C6E0-4594-ABB2-6DCF6B2DA5CF}" destId="{0C612E8D-1B11-4EF2-A185-F06D0659C52F}" srcOrd="0" destOrd="0" presId="urn:microsoft.com/office/officeart/2005/8/layout/radial1"/>
    <dgm:cxn modelId="{AA74F832-427E-4391-9EE7-6E524B0C7B6C}" type="presParOf" srcId="{EF4FCBA9-DBC0-45E2-BAC8-F9EE6A68A2BB}" destId="{CC6D8144-87AF-4E4B-B8DD-B687109507DF}" srcOrd="2" destOrd="0" presId="urn:microsoft.com/office/officeart/2005/8/layout/radial1"/>
    <dgm:cxn modelId="{794423F9-C22D-4B7E-B5E6-FF490716F3B4}" type="presParOf" srcId="{EF4FCBA9-DBC0-45E2-BAC8-F9EE6A68A2BB}" destId="{19ACE323-E6F6-4CD5-88AC-F921FDC627FE}" srcOrd="3" destOrd="0" presId="urn:microsoft.com/office/officeart/2005/8/layout/radial1"/>
    <dgm:cxn modelId="{7345B373-94DF-45F6-A27C-5B8B1058D68E}" type="presParOf" srcId="{19ACE323-E6F6-4CD5-88AC-F921FDC627FE}" destId="{B70BD3F3-8F5C-4C2F-8D0D-001A98346D44}" srcOrd="0" destOrd="0" presId="urn:microsoft.com/office/officeart/2005/8/layout/radial1"/>
    <dgm:cxn modelId="{6458F089-CD14-4423-BBB2-FA50AF5A5CE6}" type="presParOf" srcId="{EF4FCBA9-DBC0-45E2-BAC8-F9EE6A68A2BB}" destId="{853F8F0F-BEA1-4578-B035-48132ADFE5DF}" srcOrd="4" destOrd="0" presId="urn:microsoft.com/office/officeart/2005/8/layout/radial1"/>
    <dgm:cxn modelId="{9B281E79-F52A-4652-8F35-001C6623891E}" type="presParOf" srcId="{EF4FCBA9-DBC0-45E2-BAC8-F9EE6A68A2BB}" destId="{33E03B4F-9892-4F3F-9040-CF89717FE9FE}" srcOrd="5" destOrd="0" presId="urn:microsoft.com/office/officeart/2005/8/layout/radial1"/>
    <dgm:cxn modelId="{C52B6AA0-D18C-4424-BB91-76A265969156}" type="presParOf" srcId="{33E03B4F-9892-4F3F-9040-CF89717FE9FE}" destId="{6F354F9C-9EDF-4CC9-A7E7-1912396EEA20}" srcOrd="0" destOrd="0" presId="urn:microsoft.com/office/officeart/2005/8/layout/radial1"/>
    <dgm:cxn modelId="{DA64D085-167C-4310-9AF1-F8EF82EA0CA9}" type="presParOf" srcId="{EF4FCBA9-DBC0-45E2-BAC8-F9EE6A68A2BB}" destId="{51C11DB5-FADB-488B-9D01-A4E7091EE404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C9885-369F-462A-9861-0BA53E8E6D14}">
      <dsp:nvSpPr>
        <dsp:cNvPr id="0" name=""/>
        <dsp:cNvSpPr/>
      </dsp:nvSpPr>
      <dsp:spPr>
        <a:xfrm>
          <a:off x="216021" y="216023"/>
          <a:ext cx="2622459" cy="2334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itchFamily="18" charset="0"/>
            </a:rPr>
            <a:t>В ПРОГРАММЕ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itchFamily="18" charset="0"/>
            </a:rPr>
            <a:t>3 НАПРАВЛЕНИЯ</a:t>
          </a:r>
          <a:endParaRPr lang="ru-RU" sz="1600" b="1" kern="1200" dirty="0">
            <a:latin typeface="Bookman Old Style" pitchFamily="18" charset="0"/>
          </a:endParaRPr>
        </a:p>
      </dsp:txBody>
      <dsp:txXfrm>
        <a:off x="600071" y="557888"/>
        <a:ext cx="1854359" cy="1650670"/>
      </dsp:txXfrm>
    </dsp:sp>
    <dsp:sp modelId="{2AC4FA8D-C6E0-4594-ABB2-6DCF6B2DA5CF}">
      <dsp:nvSpPr>
        <dsp:cNvPr id="0" name=""/>
        <dsp:cNvSpPr/>
      </dsp:nvSpPr>
      <dsp:spPr>
        <a:xfrm rot="21283547">
          <a:off x="2829311" y="1193786"/>
          <a:ext cx="1027294" cy="43645"/>
        </a:xfrm>
        <a:custGeom>
          <a:avLst/>
          <a:gdLst/>
          <a:ahLst/>
          <a:cxnLst/>
          <a:rect l="0" t="0" r="0" b="0"/>
          <a:pathLst>
            <a:path>
              <a:moveTo>
                <a:pt x="0" y="21822"/>
              </a:moveTo>
              <a:lnTo>
                <a:pt x="1027294" y="21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17276" y="1189926"/>
        <a:ext cx="51364" cy="51364"/>
      </dsp:txXfrm>
    </dsp:sp>
    <dsp:sp modelId="{CC6D8144-87AF-4E4B-B8DD-B687109507DF}">
      <dsp:nvSpPr>
        <dsp:cNvPr id="0" name=""/>
        <dsp:cNvSpPr/>
      </dsp:nvSpPr>
      <dsp:spPr>
        <a:xfrm>
          <a:off x="3744417" y="216019"/>
          <a:ext cx="4926612" cy="14702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man Old Style" pitchFamily="18" charset="0"/>
            </a:rPr>
            <a:t>СОВЕРШЕНСТВОВАНИЕ </a:t>
          </a:r>
          <a:endParaRPr lang="ru-RU" sz="2000" b="1" kern="1200" dirty="0">
            <a:latin typeface="Bookman Old Style" pitchFamily="18" charset="0"/>
          </a:endParaRPr>
        </a:p>
      </dsp:txBody>
      <dsp:txXfrm>
        <a:off x="4465903" y="431334"/>
        <a:ext cx="3483640" cy="1039636"/>
      </dsp:txXfrm>
    </dsp:sp>
    <dsp:sp modelId="{19ACE323-E6F6-4CD5-88AC-F921FDC627FE}">
      <dsp:nvSpPr>
        <dsp:cNvPr id="0" name=""/>
        <dsp:cNvSpPr/>
      </dsp:nvSpPr>
      <dsp:spPr>
        <a:xfrm rot="1247041">
          <a:off x="2667600" y="2178082"/>
          <a:ext cx="2022778" cy="43645"/>
        </a:xfrm>
        <a:custGeom>
          <a:avLst/>
          <a:gdLst/>
          <a:ahLst/>
          <a:cxnLst/>
          <a:rect l="0" t="0" r="0" b="0"/>
          <a:pathLst>
            <a:path>
              <a:moveTo>
                <a:pt x="0" y="21822"/>
              </a:moveTo>
              <a:lnTo>
                <a:pt x="2022778" y="21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628420" y="2149335"/>
        <a:ext cx="101138" cy="101138"/>
      </dsp:txXfrm>
    </dsp:sp>
    <dsp:sp modelId="{853F8F0F-BEA1-4578-B035-48132ADFE5DF}">
      <dsp:nvSpPr>
        <dsp:cNvPr id="0" name=""/>
        <dsp:cNvSpPr/>
      </dsp:nvSpPr>
      <dsp:spPr>
        <a:xfrm>
          <a:off x="3816419" y="2376275"/>
          <a:ext cx="4638617" cy="1512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Bookman Old Style" pitchFamily="18" charset="0"/>
            </a:rPr>
            <a:t>ПРЕОДОЛЕНИЕ</a:t>
          </a:r>
          <a:endParaRPr lang="ru-RU" sz="2700" b="1" kern="1200" dirty="0">
            <a:latin typeface="Bookman Old Style" pitchFamily="18" charset="0"/>
          </a:endParaRPr>
        </a:p>
      </dsp:txBody>
      <dsp:txXfrm>
        <a:off x="4495729" y="2597723"/>
        <a:ext cx="3279997" cy="1069248"/>
      </dsp:txXfrm>
    </dsp:sp>
    <dsp:sp modelId="{33E03B4F-9892-4F3F-9040-CF89717FE9FE}">
      <dsp:nvSpPr>
        <dsp:cNvPr id="0" name=""/>
        <dsp:cNvSpPr/>
      </dsp:nvSpPr>
      <dsp:spPr>
        <a:xfrm rot="4155324">
          <a:off x="1410939" y="3242486"/>
          <a:ext cx="1657575" cy="43645"/>
        </a:xfrm>
        <a:custGeom>
          <a:avLst/>
          <a:gdLst/>
          <a:ahLst/>
          <a:cxnLst/>
          <a:rect l="0" t="0" r="0" b="0"/>
          <a:pathLst>
            <a:path>
              <a:moveTo>
                <a:pt x="0" y="21822"/>
              </a:moveTo>
              <a:lnTo>
                <a:pt x="1657575" y="21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198288" y="3222869"/>
        <a:ext cx="82878" cy="82878"/>
      </dsp:txXfrm>
    </dsp:sp>
    <dsp:sp modelId="{51C11DB5-FADB-488B-9D01-A4E7091EE404}">
      <dsp:nvSpPr>
        <dsp:cNvPr id="0" name=""/>
        <dsp:cNvSpPr/>
      </dsp:nvSpPr>
      <dsp:spPr>
        <a:xfrm>
          <a:off x="432040" y="4032452"/>
          <a:ext cx="4824557" cy="1656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Bookman Old Style" pitchFamily="18" charset="0"/>
            </a:rPr>
            <a:t>ПОВЫШЕНИЕ</a:t>
          </a:r>
          <a:endParaRPr lang="ru-RU" sz="2700" b="1" kern="1200" dirty="0">
            <a:latin typeface="Bookman Old Style" pitchFamily="18" charset="0"/>
          </a:endParaRPr>
        </a:p>
      </dsp:txBody>
      <dsp:txXfrm>
        <a:off x="1138580" y="4274998"/>
        <a:ext cx="3411477" cy="1171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C964-20A5-4A58-A77C-EBE78F32BAF2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E0EC-DD36-4AE4-B744-949F237AE9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C964-20A5-4A58-A77C-EBE78F32BAF2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E0EC-DD36-4AE4-B744-949F237AE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C964-20A5-4A58-A77C-EBE78F32BAF2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E0EC-DD36-4AE4-B744-949F237AE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C964-20A5-4A58-A77C-EBE78F32BAF2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E0EC-DD36-4AE4-B744-949F237AE9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C964-20A5-4A58-A77C-EBE78F32BAF2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E0EC-DD36-4AE4-B744-949F237AE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C964-20A5-4A58-A77C-EBE78F32BAF2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E0EC-DD36-4AE4-B744-949F237AE9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C964-20A5-4A58-A77C-EBE78F32BAF2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E0EC-DD36-4AE4-B744-949F237AE99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C964-20A5-4A58-A77C-EBE78F32BAF2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E0EC-DD36-4AE4-B744-949F237AE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C964-20A5-4A58-A77C-EBE78F32BAF2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E0EC-DD36-4AE4-B744-949F237AE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C964-20A5-4A58-A77C-EBE78F32BAF2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E0EC-DD36-4AE4-B744-949F237AE9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C964-20A5-4A58-A77C-EBE78F32BAF2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E0EC-DD36-4AE4-B744-949F237AE99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65000" r="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38C964-20A5-4A58-A77C-EBE78F32BAF2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E0E0EC-DD36-4AE4-B744-949F237AE9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38712"/>
            <a:ext cx="8748464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Доступная </a:t>
            </a:r>
          </a:p>
          <a:p>
            <a:pPr algn="ctr"/>
            <a:r>
              <a:rPr lang="ru-RU" sz="5400" b="1" cap="all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Среда </a:t>
            </a:r>
          </a:p>
          <a:p>
            <a:pPr algn="ctr"/>
            <a:r>
              <a:rPr lang="ru-RU" sz="5400" b="1" cap="all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в городе Ангарске в 2014 году</a:t>
            </a:r>
            <a:endParaRPr lang="ru-RU" sz="5400" b="1" cap="all" dirty="0">
              <a:ln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8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480" y="3933056"/>
            <a:ext cx="87720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оборудовать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кнопками вызова помощника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здания;</a:t>
            </a:r>
          </a:p>
          <a:p>
            <a:pPr marL="342900" indent="-342900">
              <a:buFontTx/>
              <a:buChar char="-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обустроить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пандусы внутри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здания;</a:t>
            </a:r>
          </a:p>
          <a:p>
            <a:pPr marL="342900" indent="-342900">
              <a:buFontTx/>
              <a:buChar char="-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дооборудовать поручнями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туалетные комнаты.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6712"/>
            <a:ext cx="38100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b="1" dirty="0" smtClean="0">
                <a:solidFill>
                  <a:srgbClr val="0000FF"/>
                </a:solidFill>
                <a:latin typeface="Bookman Old Style" pitchFamily="18" charset="0"/>
              </a:rPr>
              <a:t>МАУК города Ангарска «ДК «Нефтехимик»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219338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168" y="2924944"/>
            <a:ext cx="87720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Центральная библиотека 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(17 </a:t>
            </a:r>
            <a:r>
              <a:rPr lang="ru-RU" sz="2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мкр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. – читальный зал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о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борудовать 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кнопками вызова помощника 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зданий;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установить пандус на 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входе;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благоустроить территорию;</a:t>
            </a:r>
          </a:p>
          <a:p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Центральная детская городская библиотека (пр. К. Маркса):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реконструировать пандус;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оборудовать 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кнопками вызова помощника на 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входе;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endPara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Филиал 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№ 4 (94 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квартал)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оборудовать 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кнопками вызова помощника 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зданий;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установить  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пандус на входе 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МКУК </a:t>
            </a:r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«ЦБС» города 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Ангарска.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6172" y="255322"/>
            <a:ext cx="42484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b="1" dirty="0">
                <a:solidFill>
                  <a:srgbClr val="0000FF"/>
                </a:solidFill>
                <a:latin typeface="Bookman Old Style" pitchFamily="18" charset="0"/>
              </a:rPr>
              <a:t>МКУК «ЦБС» </a:t>
            </a:r>
            <a:endParaRPr lang="ru-RU" sz="29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r>
              <a:rPr lang="ru-RU" sz="2900" b="1" dirty="0" smtClean="0">
                <a:solidFill>
                  <a:srgbClr val="0000FF"/>
                </a:solidFill>
                <a:latin typeface="Bookman Old Style" pitchFamily="18" charset="0"/>
              </a:rPr>
              <a:t>города </a:t>
            </a:r>
            <a:r>
              <a:rPr lang="ru-RU" sz="2900" b="1" dirty="0">
                <a:solidFill>
                  <a:srgbClr val="0000FF"/>
                </a:solidFill>
                <a:latin typeface="Bookman Old Style" pitchFamily="18" charset="0"/>
              </a:rPr>
              <a:t>Ангарска</a:t>
            </a:r>
            <a:endParaRPr lang="ru-RU" sz="2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9" y="238554"/>
            <a:ext cx="3159324" cy="252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45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160" y="3573016"/>
            <a:ext cx="87720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Музей минералов (ул. Глинки): 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оборудовать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кнопками вызова помощника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зданий;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установить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пандус на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входе.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Музей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часов (пр. К. Маркса):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оборудовать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кнопками вызова помощника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зданий;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установить пандус на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входе.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b="1" dirty="0">
                <a:solidFill>
                  <a:srgbClr val="0000FF"/>
                </a:solidFill>
                <a:latin typeface="Bookman Old Style" pitchFamily="18" charset="0"/>
              </a:rPr>
              <a:t>МБУК города Ангарска «Городской музей»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08" y="980728"/>
            <a:ext cx="377983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92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736" y="5373216"/>
            <a:ext cx="877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оборудование кнопками вызова помощника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зданий;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установка пандуса на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входе.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dirty="0">
                <a:solidFill>
                  <a:srgbClr val="0000FF"/>
                </a:solidFill>
                <a:latin typeface="Bookman Old Style" pitchFamily="18" charset="0"/>
              </a:rPr>
              <a:t>МБУК города Ангарска </a:t>
            </a:r>
            <a:endParaRPr lang="ru-RU" sz="29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algn="ctr"/>
            <a:r>
              <a:rPr lang="ru-RU" sz="2900" b="1" dirty="0" smtClean="0">
                <a:solidFill>
                  <a:srgbClr val="0000FF"/>
                </a:solidFill>
                <a:latin typeface="Bookman Old Style" pitchFamily="18" charset="0"/>
              </a:rPr>
              <a:t>«Художественный центр»</a:t>
            </a:r>
            <a:endParaRPr lang="ru-RU" sz="29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4" name="Picture 2" descr="C:\Users\Петрук АБ\AppData\Local\Microsoft\Windows\Temporary Internet Files\Content.Outlook\2307CDMJ\SDC12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21" y="1340768"/>
            <a:ext cx="2842362" cy="37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387729"/>
            <a:ext cx="6341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ИЗ БЮДЖЕТА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ГОРОДА АНГАРСКА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 650 000 руб.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3367"/>
            <a:ext cx="778503" cy="10120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6072" y="116632"/>
            <a:ext cx="8696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Ведомственная </a:t>
            </a:r>
            <a:r>
              <a:rPr lang="ru-RU" sz="2400" b="1" dirty="0">
                <a:solidFill>
                  <a:srgbClr val="0000FF"/>
                </a:solidFill>
                <a:latin typeface="Bookman Old Style" pitchFamily="18" charset="0"/>
              </a:rPr>
              <a:t>целевая программа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Bookman Old Style" pitchFamily="18" charset="0"/>
              </a:rPr>
              <a:t>«Физическая культура и массовый спорт </a:t>
            </a:r>
            <a:endParaRPr lang="ru-RU" sz="24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в </a:t>
            </a:r>
            <a:r>
              <a:rPr lang="ru-RU" sz="2400" b="1" dirty="0">
                <a:solidFill>
                  <a:srgbClr val="0000FF"/>
                </a:solidFill>
                <a:latin typeface="Bookman Old Style" pitchFamily="18" charset="0"/>
              </a:rPr>
              <a:t>городе Ангарске»  на 2014- 2016  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6072" y="3789040"/>
            <a:ext cx="849885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ПУТИ РЕАЛИЗАЦИИ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Проведение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физкультурных и спортивных  мероприятий среди лиц с ограниченными возможностями здоровья и инвалидов.   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Организация работы двух инструкторов-организаторов по адаптивной физической культуре. С сентября + 2 инструктора.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Приобретение спортивного инвентаря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(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предложение в администрацию).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4584" y="2409943"/>
            <a:ext cx="84098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ЗАДАЧА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: </a:t>
            </a:r>
          </a:p>
          <a:p>
            <a:pPr lvl="0" algn="just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Создание условий для занятий физической культурой и спортом лиц с ограниченными возможностями  здоровья и инвалидов.</a:t>
            </a:r>
          </a:p>
          <a:p>
            <a:pPr lvl="0"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24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6352" y="1645169"/>
            <a:ext cx="3011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ИЗ БЮДЖЕТА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ГОРОДА АНГАРСКА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570 000 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60" y="1600807"/>
            <a:ext cx="778503" cy="10120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4882" y="188640"/>
            <a:ext cx="8696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Муниципальная </a:t>
            </a:r>
            <a:r>
              <a:rPr lang="ru-RU" sz="2400" b="1" dirty="0">
                <a:solidFill>
                  <a:srgbClr val="0000FF"/>
                </a:solidFill>
                <a:latin typeface="Bookman Old Style" pitchFamily="18" charset="0"/>
              </a:rPr>
              <a:t>программа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Bookman Old Style" pitchFamily="18" charset="0"/>
              </a:rPr>
              <a:t>«Духовно-нравственное развитие жителей </a:t>
            </a:r>
            <a:endParaRPr lang="ru-RU" sz="24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города </a:t>
            </a:r>
            <a:r>
              <a:rPr lang="ru-RU" sz="2400" b="1" dirty="0">
                <a:solidFill>
                  <a:srgbClr val="0000FF"/>
                </a:solidFill>
                <a:latin typeface="Bookman Old Style" pitchFamily="18" charset="0"/>
              </a:rPr>
              <a:t>Ангарска» </a:t>
            </a:r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на </a:t>
            </a:r>
            <a:r>
              <a:rPr lang="ru-RU" sz="2400" b="1" dirty="0">
                <a:solidFill>
                  <a:srgbClr val="0000FF"/>
                </a:solidFill>
                <a:latin typeface="Bookman Old Style" pitchFamily="18" charset="0"/>
              </a:rPr>
              <a:t>2014 -2016 годы</a:t>
            </a:r>
          </a:p>
          <a:p>
            <a:pPr algn="ctr"/>
            <a:endParaRPr lang="ru-RU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9801" y="4256256"/>
            <a:ext cx="86842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ПУТИ РЕАЛИЗАЦИИ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Организация работы вокальной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студии.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Организация работы танцевальной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студии.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Проведение культурно-массовых мероприятий среди людей с ограниченными возможностями здоровья и инвалидами.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882" y="2836093"/>
            <a:ext cx="8409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ЗАДАЧА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: </a:t>
            </a:r>
          </a:p>
          <a:p>
            <a:pPr lvl="0" algn="just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Создание условий для развития культуры и искусства среди людей с ограниченными возможностями здоровья и инвалидов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226" y="455712"/>
            <a:ext cx="8696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Bookman Old Style" pitchFamily="18" charset="0"/>
              </a:rPr>
              <a:t>Учреждения </a:t>
            </a:r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культуры, которые </a:t>
            </a:r>
            <a:r>
              <a:rPr lang="ru-RU" sz="2400" b="1" dirty="0">
                <a:solidFill>
                  <a:srgbClr val="0000FF"/>
                </a:solidFill>
                <a:latin typeface="Bookman Old Style" pitchFamily="18" charset="0"/>
              </a:rPr>
              <a:t>можно посетить 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 в городе Ангарске</a:t>
            </a:r>
            <a:endParaRPr lang="ru-RU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8418" y="1916832"/>
            <a:ext cx="8409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МБУК города Ангарска «Городской музей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».</a:t>
            </a:r>
          </a:p>
          <a:p>
            <a:pPr lvl="0" algn="just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pPr lvl="0" algn="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МАУ города Ангарска «ДК «Нефтехимик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».</a:t>
            </a:r>
          </a:p>
          <a:p>
            <a:pPr lvl="0" algn="just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pPr lvl="0" algn="just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МКУК города Ангарска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pPr lvl="0" algn="just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«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Централизованная библиотечная система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».</a:t>
            </a:r>
          </a:p>
          <a:p>
            <a:pPr lvl="0" algn="just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pPr lvl="0" algn="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МБУК города Ангарска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pPr lvl="0" algn="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«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Художественный центр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».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8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0768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300" dirty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Муниципальная программа «Доступная среда </a:t>
            </a:r>
            <a:endParaRPr lang="ru-RU" sz="3600" spc="300" dirty="0" smtClean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  <a:p>
            <a:pPr algn="ctr"/>
            <a:r>
              <a:rPr lang="ru-RU" sz="3600" spc="300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для </a:t>
            </a:r>
            <a:r>
              <a:rPr lang="ru-RU" sz="3600" spc="300" dirty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инвалидов и других маломобильных групп населения на территории города Ангарска» </a:t>
            </a:r>
            <a:endParaRPr lang="ru-RU" sz="3600" spc="300" dirty="0" smtClean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  <a:p>
            <a:pPr algn="ctr"/>
            <a:r>
              <a:rPr lang="ru-RU" sz="3600" spc="300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на 2013-2015 </a:t>
            </a:r>
            <a:r>
              <a:rPr lang="ru-RU" sz="3600" spc="300" dirty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годы </a:t>
            </a:r>
          </a:p>
        </p:txBody>
      </p:sp>
    </p:spTree>
    <p:extLst>
      <p:ext uri="{BB962C8B-B14F-4D97-AF65-F5344CB8AC3E}">
        <p14:creationId xmlns:p14="http://schemas.microsoft.com/office/powerpoint/2010/main" val="6014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24450967"/>
              </p:ext>
            </p:extLst>
          </p:nvPr>
        </p:nvGraphicFramePr>
        <p:xfrm>
          <a:off x="179512" y="260648"/>
          <a:ext cx="878497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1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C4FA8D-C6E0-4594-ABB2-6DCF6B2DA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AC4FA8D-C6E0-4594-ABB2-6DCF6B2DA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6D8144-87AF-4E4B-B8DD-B68710950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CC6D8144-87AF-4E4B-B8DD-B68710950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ACE323-E6F6-4CD5-88AC-F921FDC62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19ACE323-E6F6-4CD5-88AC-F921FDC62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3F8F0F-BEA1-4578-B035-48132ADFE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853F8F0F-BEA1-4578-B035-48132ADFE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E03B4F-9892-4F3F-9040-CF89717FE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33E03B4F-9892-4F3F-9040-CF89717FE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C11DB5-FADB-488B-9D01-A4E7091EE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51C11DB5-FADB-488B-9D01-A4E7091EE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321" y="116632"/>
            <a:ext cx="80473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2013 ГОД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УЧЕТ И ОЦЕНКА СОСТОЯНИЯ ДОСТУПНОСТИ </a:t>
            </a:r>
            <a:endParaRPr lang="ru-RU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6" y="3914673"/>
            <a:ext cx="3810000" cy="2857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8" y="1196752"/>
            <a:ext cx="3441163" cy="25791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019" y="3999737"/>
            <a:ext cx="3498845" cy="2799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18" y="1173520"/>
            <a:ext cx="3778334" cy="2526761"/>
          </a:xfrm>
          <a:prstGeom prst="rect">
            <a:avLst/>
          </a:prstGeom>
        </p:spPr>
      </p:pic>
      <p:pic>
        <p:nvPicPr>
          <p:cNvPr id="4098" name="Picture 2" descr="C:\Users\Петрук АБ\AppData\Local\Microsoft\Windows\Temporary Internet Files\Content.Outlook\2307CDMJ\SDC129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61167"/>
            <a:ext cx="3507854" cy="467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7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3" y="116632"/>
            <a:ext cx="89289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Объемы и источники финансирования 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МП «Доступная среда для инвалидов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и других маломобильных групп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населения на территории города Ангарска»  в 2014 году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endParaRPr lang="ru-RU" sz="28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622790"/>
            <a:ext cx="403347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ИЗ ФЕДЕРАЛЬНОГО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БЮДЖЕТА (ПРОГНОЗ)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2 000 000 руб.</a:t>
            </a:r>
          </a:p>
          <a:p>
            <a:pPr algn="ctr"/>
            <a:endParaRPr lang="ru-RU" sz="24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algn="ctr"/>
            <a:endParaRPr lang="ru-RU" sz="2400" b="1" dirty="0" smtClean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661912"/>
            <a:ext cx="6327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ИЗ БЮДЖЕТА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ГОРОДА АНГАРСКА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  10 496 960 руб.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17" y="2600213"/>
            <a:ext cx="1557004" cy="20241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6" y="2469263"/>
            <a:ext cx="1656184" cy="198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1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518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ПРИОБРЕТЕНИЕ ТРАНСПОРТА ОБЩЕГО ПОЛЬЗОВАНИЯ, ОБОРУДОВАННОГО ДЛЯ ПЕРЕВОЗКИ ИНВАЛИДОВ И ДРУГИХ МГН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0690" y="1591632"/>
            <a:ext cx="307327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ИЗ ФЕДЕРАЛЬНОГО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БЮДЖЕТА (ПРОГНОЗ)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2 000 000 руб.</a:t>
            </a:r>
          </a:p>
          <a:p>
            <a:pPr algn="ctr"/>
            <a:endParaRPr lang="ru-RU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algn="ctr"/>
            <a:endParaRPr lang="ru-RU" b="1" dirty="0" smtClean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1537338"/>
            <a:ext cx="3011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ИЗ БЮДЖЕТА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ГОРОДА АНГАРСКА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2 000 000 руб.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543" y="1545909"/>
            <a:ext cx="778503" cy="1012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6" y="1624841"/>
            <a:ext cx="828093" cy="9937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18552"/>
            <a:ext cx="5472608" cy="39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1809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FF"/>
                </a:solidFill>
                <a:latin typeface="Bookman Old Style" pitchFamily="18" charset="0"/>
              </a:rPr>
              <a:t>ПРЕДОСТАВЛЕНИЕ СУБСИДИЙ В ЦЕЛЯХ ВОЗМЕЩЕНИЯ ЗАТРАТ В СВЯЗИ С ОКАЗАНИЕМ УСЛУГ ПО ПЕРЕВОЗКЕ ИНВАЛИДОВ И ДРУГИХ  МАЛОМОБИЛЬНЫХ  ГРУПП  НАСЕЛЕНИЯ СПЕЦИАЛИЗИРОВАННЫМ ТРАНСПОРТОМ </a:t>
            </a:r>
          </a:p>
          <a:p>
            <a:pPr algn="ctr"/>
            <a:r>
              <a:rPr lang="ru-RU" sz="2200" b="1" dirty="0" smtClean="0">
                <a:solidFill>
                  <a:srgbClr val="0000FF"/>
                </a:solidFill>
                <a:latin typeface="Bookman Old Style" pitchFamily="18" charset="0"/>
              </a:rPr>
              <a:t>В ГОРОДЕ АНГАРСКЕ </a:t>
            </a:r>
          </a:p>
          <a:p>
            <a:pPr algn="ctr"/>
            <a:r>
              <a:rPr lang="ru-RU" sz="22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560656"/>
            <a:ext cx="3011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ИЗ БЮДЖЕТА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ГОРОДА АНГАРСКА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6 000 000 руб.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52510"/>
            <a:ext cx="778503" cy="1012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62774"/>
            <a:ext cx="5386686" cy="404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6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18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НА ПРИОБРЕТЕНИЕ 4-х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МОБИЛЬНЫХ ЛЕСТНИЧНЫХ ПОДЪЕМНИКОВ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376" y="2168149"/>
            <a:ext cx="3011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ИЗ БЮДЖЕТА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ГОРОДА АНГАРСКА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1 400 000 руб.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3" y="1101507"/>
            <a:ext cx="778503" cy="10120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59208"/>
            <a:ext cx="4572000" cy="32689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29814"/>
            <a:ext cx="2893558" cy="38580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02" y="1019637"/>
            <a:ext cx="23812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18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РЕКОНСТРУКЦИЯ ОБЪЕКТОВ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КУЛЬТУРЫ И СПОРТА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14323" y="4653136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ИЗ БЮДЖЕТА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ГОРОДА АНГАРСКА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Bookman Old Style" pitchFamily="18" charset="0"/>
              </a:rPr>
              <a:t>1 096 000 </a:t>
            </a:r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руб.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08" y="1916832"/>
            <a:ext cx="1603701" cy="20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331</TotalTime>
  <Words>539</Words>
  <Application>Microsoft Office PowerPoint</Application>
  <PresentationFormat>Экран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Петрук Анна Борисовна</dc:creator>
  <cp:lastModifiedBy>Деменева Ирина Юрьевна</cp:lastModifiedBy>
  <cp:revision>13</cp:revision>
  <dcterms:created xsi:type="dcterms:W3CDTF">2014-03-06T05:18:47Z</dcterms:created>
  <dcterms:modified xsi:type="dcterms:W3CDTF">2014-03-20T00:13:43Z</dcterms:modified>
</cp:coreProperties>
</file>